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5" r:id="rId11"/>
    <p:sldId id="27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30-10-2015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61652\Desktop\Sankalp Ground Work\MIG Centre\PR\IMG-20150927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776864" cy="5337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922114"/>
          </a:xfrm>
        </p:spPr>
        <p:txBody>
          <a:bodyPr/>
          <a:lstStyle/>
          <a:p>
            <a:r>
              <a:rPr lang="en-IN" dirty="0" smtClean="0"/>
              <a:t>     On your mark, get set , go !!!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VISION AND PLAN FOR THE CENTER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Team surveyed few areas in </a:t>
            </a:r>
            <a:r>
              <a:rPr lang="en-IN" dirty="0" err="1" smtClean="0"/>
              <a:t>Adityapur</a:t>
            </a:r>
            <a:r>
              <a:rPr lang="en-IN" dirty="0" smtClean="0"/>
              <a:t> and identified Rickshaw </a:t>
            </a:r>
            <a:r>
              <a:rPr lang="en-IN" dirty="0" err="1" smtClean="0"/>
              <a:t>Basti</a:t>
            </a:r>
            <a:r>
              <a:rPr lang="en-IN" dirty="0" smtClean="0"/>
              <a:t> and </a:t>
            </a:r>
            <a:r>
              <a:rPr lang="en-IN" dirty="0" err="1" smtClean="0"/>
              <a:t>Bantanagar</a:t>
            </a:r>
            <a:r>
              <a:rPr lang="en-IN" dirty="0" smtClean="0"/>
              <a:t> as the most backwards blocks.</a:t>
            </a:r>
          </a:p>
          <a:p>
            <a:r>
              <a:rPr lang="en-IN" dirty="0" err="1" smtClean="0"/>
              <a:t>Sankalp</a:t>
            </a:r>
            <a:r>
              <a:rPr lang="en-IN" dirty="0" smtClean="0"/>
              <a:t> will run tuition classes for students from class3-9</a:t>
            </a:r>
            <a:r>
              <a:rPr lang="en-IN" baseline="30000" dirty="0" smtClean="0"/>
              <a:t>th</a:t>
            </a:r>
            <a:r>
              <a:rPr lang="en-IN" dirty="0" smtClean="0"/>
              <a:t> near </a:t>
            </a:r>
            <a:r>
              <a:rPr lang="en-IN" dirty="0" err="1" smtClean="0"/>
              <a:t>Durga</a:t>
            </a:r>
            <a:r>
              <a:rPr lang="en-IN" dirty="0" smtClean="0"/>
              <a:t> </a:t>
            </a:r>
            <a:r>
              <a:rPr lang="en-IN" dirty="0" err="1" smtClean="0"/>
              <a:t>Mandap</a:t>
            </a:r>
            <a:r>
              <a:rPr lang="en-IN" dirty="0" smtClean="0"/>
              <a:t>, MIG Colony</a:t>
            </a:r>
          </a:p>
          <a:p>
            <a:r>
              <a:rPr lang="en-IN" dirty="0" smtClean="0"/>
              <a:t>Special classes for selected bright students for </a:t>
            </a:r>
            <a:r>
              <a:rPr lang="en-IN" dirty="0" err="1" smtClean="0"/>
              <a:t>Navodaya</a:t>
            </a:r>
            <a:r>
              <a:rPr lang="en-IN" dirty="0" smtClean="0"/>
              <a:t>, </a:t>
            </a:r>
            <a:r>
              <a:rPr lang="en-IN" dirty="0" err="1" smtClean="0"/>
              <a:t>Netarhat</a:t>
            </a:r>
            <a:r>
              <a:rPr lang="en-IN" dirty="0" smtClean="0"/>
              <a:t> and </a:t>
            </a:r>
            <a:r>
              <a:rPr lang="en-IN" dirty="0" err="1" smtClean="0"/>
              <a:t>Sainik</a:t>
            </a:r>
            <a:r>
              <a:rPr lang="en-IN" dirty="0" smtClean="0"/>
              <a:t> School preparation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7704856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TO SCRIPT A GLORIOUS CHAPTER</a:t>
            </a:r>
            <a:endParaRPr lang="en-IN" dirty="0"/>
          </a:p>
        </p:txBody>
      </p:sp>
      <p:pic>
        <p:nvPicPr>
          <p:cNvPr id="4" name="Content Placeholder 3" descr="IMG-20151025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818834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51025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3"/>
            <a:ext cx="374441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50304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TO SERVE IS BEAUTIFUL, BUT ONLY </a:t>
            </a:r>
            <a:r>
              <a:rPr lang="en-IN" sz="2800" dirty="0" smtClean="0"/>
              <a:t>I</a:t>
            </a:r>
            <a:r>
              <a:rPr lang="en-IN" sz="2800" dirty="0" smtClean="0"/>
              <a:t>F IT IS DONE WITH JOY, WHOLE HEART AND A FREE MIND</a:t>
            </a:r>
            <a:endParaRPr lang="en-IN" sz="2800" dirty="0"/>
          </a:p>
        </p:txBody>
      </p:sp>
      <p:pic>
        <p:nvPicPr>
          <p:cNvPr id="7" name="Picture 6" descr="IMG-2015102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3635896" cy="197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25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7" y="4149080"/>
            <a:ext cx="3888432" cy="218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51025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60040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308" y="548680"/>
            <a:ext cx="781618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151025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367240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025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338437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51025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484276"/>
            <a:ext cx="3672408" cy="2240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025-WA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492896"/>
            <a:ext cx="338437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25-WA0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797152"/>
            <a:ext cx="3744416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50927-WA0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797152"/>
            <a:ext cx="338437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</a:t>
            </a:r>
            <a:r>
              <a:rPr lang="en-IN" sz="3200" i="1" dirty="0" smtClean="0"/>
              <a:t>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273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Slide 1</vt:lpstr>
      <vt:lpstr>     On your mark, get set , go !!!</vt:lpstr>
      <vt:lpstr>VISION AND PLAN FOR THE CENTER</vt:lpstr>
      <vt:lpstr>Slide 4</vt:lpstr>
      <vt:lpstr>TO SCRIPT A GLORIOUS CHAPTER</vt:lpstr>
      <vt:lpstr>TO SERVE IS BEAUTIFUL, BUT ONLY IF IT IS DONE WITH JOY, WHOLE HEART AND A FREE MIND</vt:lpstr>
      <vt:lpstr>Slide 7</vt:lpstr>
      <vt:lpstr>Slide 8</vt:lpstr>
      <vt:lpstr>Slide 9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58</cp:revision>
  <dcterms:created xsi:type="dcterms:W3CDTF">2015-07-02T11:31:14Z</dcterms:created>
  <dcterms:modified xsi:type="dcterms:W3CDTF">2015-10-30T07:16:32Z</dcterms:modified>
</cp:coreProperties>
</file>